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C255-9F2E-438A-9390-D14282C5C5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3D44-55E4-4346-ACE2-086FEE80A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Election of 1860 </a:t>
            </a:r>
            <a:r>
              <a:rPr lang="en-US" dirty="0" smtClean="0"/>
              <a:t>vs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Election of 2016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54864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election of 1860 divided the country.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Today </a:t>
            </a:r>
            <a:r>
              <a:rPr lang="en-US" sz="2800" dirty="0" smtClean="0">
                <a:solidFill>
                  <a:srgbClr val="0070C0"/>
                </a:solidFill>
              </a:rPr>
              <a:t>we have an election in 2016 for president that is also dividing the country.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You </a:t>
            </a:r>
            <a:r>
              <a:rPr lang="en-US" sz="2800" dirty="0" smtClean="0">
                <a:solidFill>
                  <a:srgbClr val="0070C0"/>
                </a:solidFill>
              </a:rPr>
              <a:t>and your partner will write a newspaper article  on how the presidential election of 2016 is dividing the country. </a:t>
            </a:r>
            <a:r>
              <a:rPr lang="en-US" sz="2800" b="1" dirty="0" smtClean="0">
                <a:solidFill>
                  <a:srgbClr val="FF0000"/>
                </a:solidFill>
              </a:rPr>
              <a:t>Cite any sources you may use.  The article should be at least 2 pages.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contextflorida.com/wp-content/uploads/2013/09/republican-versus-democ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3581400" cy="229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1860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2016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Skeleton outline plus your partner’s name is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due </a:t>
            </a:r>
            <a:r>
              <a:rPr lang="en-US" b="1" dirty="0" smtClean="0">
                <a:solidFill>
                  <a:srgbClr val="FF0000"/>
                </a:solidFill>
              </a:rPr>
              <a:t>before you leave today (hardcopy) or </a:t>
            </a:r>
            <a:r>
              <a:rPr lang="en-US" b="1" dirty="0" smtClean="0">
                <a:solidFill>
                  <a:srgbClr val="FF0000"/>
                </a:solidFill>
              </a:rPr>
              <a:t>via email by midnight tonight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Monday/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uesday – go to the </a:t>
            </a:r>
            <a:r>
              <a:rPr lang="en-US" dirty="0" smtClean="0">
                <a:solidFill>
                  <a:srgbClr val="0070C0"/>
                </a:solidFill>
              </a:rPr>
              <a:t>computer lab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Research 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 smtClean="0">
                <a:solidFill>
                  <a:srgbClr val="0070C0"/>
                </a:solidFill>
              </a:rPr>
              <a:t>onday/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uesday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draft due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uesday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Must have </a:t>
            </a:r>
            <a:r>
              <a:rPr lang="en-US" b="1" dirty="0" smtClean="0">
                <a:solidFill>
                  <a:srgbClr val="FF0000"/>
                </a:solidFill>
              </a:rPr>
              <a:t>at least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one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person you </a:t>
            </a:r>
            <a:r>
              <a:rPr lang="en-US" dirty="0" smtClean="0">
                <a:solidFill>
                  <a:srgbClr val="0070C0"/>
                </a:solidFill>
              </a:rPr>
              <a:t>interview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adult)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Election of 1860 vs  Election of 2016</vt:lpstr>
      <vt:lpstr>1860 vs 2016 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of 1860 vs election of2016</dc:title>
  <dc:creator>e134924</dc:creator>
  <cp:lastModifiedBy>e130883</cp:lastModifiedBy>
  <cp:revision>8</cp:revision>
  <dcterms:created xsi:type="dcterms:W3CDTF">2016-01-29T14:09:34Z</dcterms:created>
  <dcterms:modified xsi:type="dcterms:W3CDTF">2016-01-29T15:33:02Z</dcterms:modified>
</cp:coreProperties>
</file>